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5" r:id="rId9"/>
    <p:sldId id="264" r:id="rId10"/>
    <p:sldId id="266" r:id="rId11"/>
    <p:sldId id="262" r:id="rId12"/>
    <p:sldId id="261" r:id="rId13"/>
    <p:sldId id="263" r:id="rId14"/>
    <p:sldId id="260" r:id="rId15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229" autoAdjust="0"/>
  </p:normalViewPr>
  <p:slideViewPr>
    <p:cSldViewPr snapToGrid="0">
      <p:cViewPr varScale="1">
        <p:scale>
          <a:sx n="111" d="100"/>
          <a:sy n="111" d="100"/>
        </p:scale>
        <p:origin x="5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169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AB6C285-DB3B-4AF9-8317-8333D6447C95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6ACA118-6CEB-4E5A-8169-1668E0D9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4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ACA118-6CEB-4E5A-8169-1668E0D955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052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ACA118-6CEB-4E5A-8169-1668E0D9556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79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caafc.com/programs/urbanpartnerships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jpeg"/><Relationship Id="rId4" Type="http://schemas.openxmlformats.org/officeDocument/2006/relationships/hyperlink" Target="mailto:UPDirector@bcaafc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Urban partnership Projects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Presented by: Julie Robertson, UPP &amp; CCS Program Manager</a:t>
            </a:r>
          </a:p>
          <a:p>
            <a:r>
              <a:rPr lang="en-CA" dirty="0" smtClean="0"/>
              <a:t>UPDirector@BCAAFC.com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21" y="5596758"/>
            <a:ext cx="3509257" cy="101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11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894358"/>
          </a:xfrm>
        </p:spPr>
        <p:txBody>
          <a:bodyPr/>
          <a:lstStyle/>
          <a:p>
            <a:r>
              <a:rPr lang="en-CA" dirty="0" smtClean="0"/>
              <a:t>Youth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1963" y="1278890"/>
            <a:ext cx="5313554" cy="3869746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1991638"/>
            <a:ext cx="3931920" cy="3860522"/>
          </a:xfrm>
        </p:spPr>
        <p:txBody>
          <a:bodyPr/>
          <a:lstStyle/>
          <a:p>
            <a:r>
              <a:rPr lang="en-CA" dirty="0"/>
              <a:t>Splintered Craft – Skookum Jim Friendship Centre, Whitehorse, </a:t>
            </a:r>
            <a:r>
              <a:rPr lang="en-CA" dirty="0" smtClean="0"/>
              <a:t>YK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Arts based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/>
              <a:t>Art CV Development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/>
              <a:t>Marketing Essentials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/>
              <a:t>multimedia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Pre-employment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Youth aged 16-24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85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538619"/>
            <a:ext cx="3931920" cy="1331516"/>
          </a:xfrm>
        </p:spPr>
        <p:txBody>
          <a:bodyPr/>
          <a:lstStyle/>
          <a:p>
            <a:r>
              <a:rPr lang="en-CA" dirty="0" smtClean="0"/>
              <a:t>More Information: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2349" y="538619"/>
            <a:ext cx="5626094" cy="3645074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1920240"/>
            <a:ext cx="4468660" cy="3017520"/>
          </a:xfrm>
        </p:spPr>
        <p:txBody>
          <a:bodyPr/>
          <a:lstStyle/>
          <a:p>
            <a:r>
              <a:rPr lang="en-CA" dirty="0" smtClean="0"/>
              <a:t>Check out the UP Website at:</a:t>
            </a:r>
          </a:p>
          <a:p>
            <a:r>
              <a:rPr lang="en-CA" dirty="0" smtClean="0"/>
              <a:t>bcaafc.com -&gt; Programs -&gt; UP</a:t>
            </a:r>
          </a:p>
          <a:p>
            <a:r>
              <a:rPr lang="en-US" sz="1400" dirty="0">
                <a:hlinkClick r:id="rId3"/>
              </a:rPr>
              <a:t>http://</a:t>
            </a:r>
            <a:r>
              <a:rPr lang="en-US" sz="1400" dirty="0" smtClean="0">
                <a:hlinkClick r:id="rId3"/>
              </a:rPr>
              <a:t>www.bcaafc.com/programs/urbanpartnerships</a:t>
            </a:r>
            <a:endParaRPr lang="en-US" sz="1400" dirty="0" smtClean="0"/>
          </a:p>
          <a:p>
            <a:r>
              <a:rPr lang="en-CA" dirty="0" smtClean="0"/>
              <a:t>Email: </a:t>
            </a:r>
            <a:r>
              <a:rPr lang="en-CA" dirty="0" smtClean="0">
                <a:hlinkClick r:id="rId4"/>
              </a:rPr>
              <a:t>UPDirector@bcaafc.com</a:t>
            </a:r>
            <a:endParaRPr lang="en-CA" dirty="0" smtClean="0"/>
          </a:p>
          <a:p>
            <a:r>
              <a:rPr lang="en-CA" dirty="0" smtClean="0"/>
              <a:t>Phone: 250-388-5522 ext. 217</a:t>
            </a:r>
            <a:endParaRPr lang="en-US" dirty="0"/>
          </a:p>
        </p:txBody>
      </p:sp>
      <p:pic>
        <p:nvPicPr>
          <p:cNvPr id="5" name="Picture 4" descr="C:\Users\jrobertson\Pictures\UP_Pictures\SubmittedUPPhotos\UNYA_Grint gallery 2015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990" y="4748000"/>
            <a:ext cx="6769100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4075569" y="6205325"/>
            <a:ext cx="3289300" cy="284480"/>
          </a:xfrm>
          <a:prstGeom prst="rect">
            <a:avLst/>
          </a:prstGeom>
          <a:noFill/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00" i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Urban Native Youth Association – Talking Stick Festival Showcase</a:t>
            </a:r>
            <a:endParaRPr lang="en-US" sz="11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7703506" y="3899213"/>
            <a:ext cx="2637511" cy="284480"/>
          </a:xfrm>
          <a:prstGeom prst="rect">
            <a:avLst/>
          </a:prstGeom>
          <a:noFill/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00" i="1" dirty="0" smtClean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Victoria Native Friendship Centre – Youth Project</a:t>
            </a:r>
            <a:endParaRPr lang="en-US" sz="11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4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Urban Partnership Projects -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Funding through the BCAAFC, with funds from INAC</a:t>
            </a:r>
          </a:p>
          <a:p>
            <a:r>
              <a:rPr lang="en-CA" dirty="0" smtClean="0"/>
              <a:t>40 projects currently running throughout BC</a:t>
            </a:r>
          </a:p>
          <a:p>
            <a:r>
              <a:rPr lang="en-CA" dirty="0" smtClean="0"/>
              <a:t>Projects fall into one of three streams:</a:t>
            </a:r>
          </a:p>
          <a:p>
            <a:pPr lvl="1"/>
            <a:r>
              <a:rPr lang="en-CA" dirty="0" smtClean="0"/>
              <a:t>Innovation</a:t>
            </a:r>
          </a:p>
          <a:p>
            <a:pPr lvl="1"/>
            <a:r>
              <a:rPr lang="en-CA" dirty="0" smtClean="0"/>
              <a:t>Social Enterprise</a:t>
            </a:r>
          </a:p>
          <a:p>
            <a:pPr lvl="1"/>
            <a:r>
              <a:rPr lang="en-CA" dirty="0" smtClean="0"/>
              <a:t>Youth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767" r="21481"/>
          <a:stretch/>
        </p:blipFill>
        <p:spPr>
          <a:xfrm>
            <a:off x="8304756" y="1814728"/>
            <a:ext cx="3356975" cy="3598462"/>
          </a:xfrm>
          <a:prstGeom prst="rect">
            <a:avLst/>
          </a:prstGeom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966647" y="5415136"/>
            <a:ext cx="2049224" cy="236049"/>
          </a:xfrm>
          <a:prstGeom prst="rect">
            <a:avLst/>
          </a:prstGeom>
          <a:noFill/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900" i="1" dirty="0" smtClean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Skookum Jim – Youth Stream UP Project</a:t>
            </a:r>
            <a:endParaRPr lang="en-US" sz="11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UP Project Information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Criteria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 smtClean="0"/>
              <a:t>Who can apply – off reserve/urban projects</a:t>
            </a:r>
          </a:p>
          <a:p>
            <a:r>
              <a:rPr lang="en-CA" dirty="0" smtClean="0"/>
              <a:t>Funding timeline – April 1 – Mar 31</a:t>
            </a:r>
          </a:p>
          <a:p>
            <a:r>
              <a:rPr lang="en-CA" dirty="0" smtClean="0"/>
              <a:t>Funding for three streams</a:t>
            </a:r>
          </a:p>
          <a:p>
            <a:r>
              <a:rPr lang="en-CA" dirty="0" smtClean="0"/>
              <a:t>$ available overall - $3mil</a:t>
            </a:r>
          </a:p>
          <a:p>
            <a:r>
              <a:rPr lang="en-CA" dirty="0" smtClean="0"/>
              <a:t>$ available per project - $85K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 smtClean="0"/>
              <a:t>UP Project Goals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CA" dirty="0" smtClean="0"/>
              <a:t>Increased participation in the economy</a:t>
            </a:r>
          </a:p>
          <a:p>
            <a:r>
              <a:rPr lang="en-CA" dirty="0" smtClean="0"/>
              <a:t>Partnerships </a:t>
            </a:r>
          </a:p>
          <a:p>
            <a:r>
              <a:rPr lang="en-CA" dirty="0" smtClean="0"/>
              <a:t>Youth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6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Partnership Information </a:t>
            </a:r>
            <a:r>
              <a:rPr lang="en-CA" sz="2000" dirty="0" smtClean="0"/>
              <a:t>– 15/16 Fiscal figures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 smtClean="0"/>
              <a:t>539 partners participated in UP projects in BC last year</a:t>
            </a:r>
          </a:p>
          <a:p>
            <a:r>
              <a:rPr lang="en-CA" dirty="0" smtClean="0"/>
              <a:t>1.38 </a:t>
            </a:r>
            <a:r>
              <a:rPr lang="en-CA" dirty="0" smtClean="0"/>
              <a:t>Million Dollars in partnership contributions</a:t>
            </a:r>
          </a:p>
          <a:p>
            <a:pPr lvl="1"/>
            <a:r>
              <a:rPr lang="en-CA" dirty="0" smtClean="0"/>
              <a:t>$430,000 in In-Kind Contributions</a:t>
            </a:r>
          </a:p>
          <a:p>
            <a:pPr lvl="1"/>
            <a:r>
              <a:rPr lang="en-CA" dirty="0" smtClean="0"/>
              <a:t>$955,000 in direct financial contributions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02897" y="1615444"/>
            <a:ext cx="3558784" cy="245363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2897" y="4296319"/>
            <a:ext cx="3558784" cy="213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54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Innovation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1635617"/>
            <a:ext cx="6558566" cy="4460383"/>
          </a:xfrm>
        </p:spPr>
        <p:txBody>
          <a:bodyPr>
            <a:normAutofit fontScale="85000" lnSpcReduction="20000"/>
          </a:bodyPr>
          <a:lstStyle/>
          <a:p>
            <a:pPr marL="45720" indent="0">
              <a:buNone/>
            </a:pPr>
            <a:r>
              <a:rPr lang="en-CA" dirty="0"/>
              <a:t>Project Objectives: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A unique approach to anti-discrimination as it relates to removing or reducing barriers to economic participation and </a:t>
            </a:r>
            <a:r>
              <a:rPr lang="en-CA" dirty="0" smtClean="0"/>
              <a:t>employment;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 smtClean="0"/>
              <a:t>Removing </a:t>
            </a:r>
            <a:r>
              <a:rPr lang="en-CA" dirty="0"/>
              <a:t>or reducing barriers that prevent people from participating in the economy such as childcare and transportation; </a:t>
            </a:r>
            <a:br>
              <a:rPr lang="en-CA" dirty="0"/>
            </a:br>
            <a:endParaRPr lang="en-CA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Unique approaches to poverty reduction that remove or reduce barriers to participation in the economy;</a:t>
            </a:r>
            <a:br>
              <a:rPr lang="en-CA" dirty="0"/>
            </a:br>
            <a:endParaRPr lang="en-CA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Research on issues that prevent participation in the economy;</a:t>
            </a:r>
            <a:br>
              <a:rPr lang="en-CA" dirty="0"/>
            </a:br>
            <a:endParaRPr lang="en-CA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Culture-based projects that reduce or remove barriers to participation in the economy.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567" y="900428"/>
            <a:ext cx="3800000" cy="505714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0070C0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8824980" y="5957571"/>
            <a:ext cx="2049224" cy="236049"/>
          </a:xfrm>
          <a:prstGeom prst="rect">
            <a:avLst/>
          </a:prstGeom>
          <a:noFill/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900" i="1" dirty="0" err="1" smtClean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Ooknakane</a:t>
            </a:r>
            <a:r>
              <a:rPr lang="en-US" sz="900" i="1" dirty="0" smtClean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00" i="1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900" i="1" dirty="0" smtClean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Youth Stream UP Project</a:t>
            </a:r>
            <a:endParaRPr lang="en-US" sz="11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79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Enterprise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81593" y="1287780"/>
            <a:ext cx="4754880" cy="4291886"/>
          </a:xfrm>
        </p:spPr>
        <p:txBody>
          <a:bodyPr/>
          <a:lstStyle/>
          <a:p>
            <a:pPr marL="45720" indent="0">
              <a:buNone/>
            </a:pPr>
            <a:r>
              <a:rPr lang="en-CA" dirty="0"/>
              <a:t>Project Objectives:</a:t>
            </a:r>
          </a:p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Organizational learning and capacity building for the support of social enterprise and social economy initiatives</a:t>
            </a:r>
          </a:p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Business start-up or pilot projects that have a strong focus on skill development</a:t>
            </a:r>
          </a:p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Expanding successful existing enterprises.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666" y="1965960"/>
            <a:ext cx="4754880" cy="4023360"/>
          </a:xfrm>
        </p:spPr>
        <p:txBody>
          <a:bodyPr/>
          <a:lstStyle/>
          <a:p>
            <a:pPr marL="45720" indent="0">
              <a:buNone/>
            </a:pPr>
            <a:r>
              <a:rPr lang="en-CA" dirty="0"/>
              <a:t>Type of social enterprise projects you can apply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Feasibility Study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Business </a:t>
            </a:r>
            <a:r>
              <a:rPr lang="en-CA" dirty="0" smtClean="0"/>
              <a:t>Plan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Start-up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Expansion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308237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4961586" cy="1356360"/>
          </a:xfrm>
        </p:spPr>
        <p:txBody>
          <a:bodyPr/>
          <a:lstStyle/>
          <a:p>
            <a:r>
              <a:rPr lang="en-US" dirty="0"/>
              <a:t>Youth – ages 16-24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67095" y="2174428"/>
            <a:ext cx="4754563" cy="268108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0070C0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609600"/>
            <a:ext cx="4754880" cy="5471160"/>
          </a:xfrm>
        </p:spPr>
        <p:txBody>
          <a:bodyPr>
            <a:normAutofit fontScale="92500"/>
          </a:bodyPr>
          <a:lstStyle/>
          <a:p>
            <a:pPr marL="45720" indent="0">
              <a:buNone/>
            </a:pPr>
            <a:r>
              <a:rPr lang="en-CA" dirty="0"/>
              <a:t>Project Objectives: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Enhanced capacity of urban Aboriginal youth to be self-reliant through increased participation in the economy and lifelong labour force attachment;</a:t>
            </a:r>
            <a:br>
              <a:rPr lang="en-CA" dirty="0"/>
            </a:br>
            <a:endParaRPr lang="en-CA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Self-advocacy, systems navigation, healthy living, and life-skill development;</a:t>
            </a:r>
            <a:br>
              <a:rPr lang="en-CA" dirty="0"/>
            </a:br>
            <a:endParaRPr lang="en-CA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Educational supports, including mentoring and tutoring;</a:t>
            </a:r>
            <a:br>
              <a:rPr lang="en-CA" dirty="0"/>
            </a:br>
            <a:endParaRPr lang="en-CA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Skill acquisition and knowledge transfer, bridging to other employment training programs and opportunities, and self-employment supports.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771" y="4855515"/>
            <a:ext cx="2066723" cy="27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24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856780"/>
          </a:xfrm>
        </p:spPr>
        <p:txBody>
          <a:bodyPr/>
          <a:lstStyle/>
          <a:p>
            <a:r>
              <a:rPr lang="en-CA" dirty="0" smtClean="0"/>
              <a:t>Innovation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1954060"/>
            <a:ext cx="3931920" cy="3898100"/>
          </a:xfrm>
        </p:spPr>
        <p:txBody>
          <a:bodyPr/>
          <a:lstStyle/>
          <a:p>
            <a:r>
              <a:rPr lang="en-CA" dirty="0"/>
              <a:t>Story Trails Project – </a:t>
            </a:r>
            <a:r>
              <a:rPr lang="en-CA" dirty="0" err="1"/>
              <a:t>Hiiye’yu</a:t>
            </a:r>
            <a:r>
              <a:rPr lang="en-CA" dirty="0"/>
              <a:t> </a:t>
            </a:r>
            <a:r>
              <a:rPr lang="en-CA" dirty="0" err="1"/>
              <a:t>Lelum</a:t>
            </a:r>
            <a:r>
              <a:rPr lang="en-CA" dirty="0"/>
              <a:t> House of Friendship – Duncan, </a:t>
            </a:r>
            <a:r>
              <a:rPr lang="en-CA" dirty="0" smtClean="0"/>
              <a:t>BC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Mountain bike path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Literacy 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Carving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Elders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Life 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School District Partner</a:t>
            </a:r>
            <a:endParaRPr lang="en-US" dirty="0"/>
          </a:p>
        </p:txBody>
      </p:sp>
      <p:pic>
        <p:nvPicPr>
          <p:cNvPr id="5" name="Picture 4" descr="http://localeye.ca/wp-content/uploads/2016/01/DS_150618_2086-Medium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8922" y="1422330"/>
            <a:ext cx="5018554" cy="40133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6">
                <a:lumMod val="75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409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794150"/>
          </a:xfrm>
        </p:spPr>
        <p:txBody>
          <a:bodyPr/>
          <a:lstStyle/>
          <a:p>
            <a:r>
              <a:rPr lang="en-CA" dirty="0" smtClean="0"/>
              <a:t>Social Enterprise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4297" y="1402915"/>
            <a:ext cx="5520030" cy="4197523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1865776"/>
            <a:ext cx="4330874" cy="3595571"/>
          </a:xfrm>
        </p:spPr>
        <p:txBody>
          <a:bodyPr/>
          <a:lstStyle/>
          <a:p>
            <a:r>
              <a:rPr lang="en-CA" dirty="0"/>
              <a:t>Wachiay Studios – Wachiay Friendship Centre – Comox, </a:t>
            </a:r>
            <a:r>
              <a:rPr lang="en-CA" dirty="0" smtClean="0"/>
              <a:t>BC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Fully functional screen shop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/>
              <a:t>T-shirts &amp; other garments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/>
              <a:t>Art lithographs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/>
              <a:t>Online sales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Education programming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/>
              <a:t>In schools – elementary &amp; high schools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/>
              <a:t>Summer camps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/>
              <a:t>Adult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10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s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44814E760EE04886DE658D90D502A1" ma:contentTypeVersion="1" ma:contentTypeDescription="Create a new document." ma:contentTypeScope="" ma:versionID="062203ac46efe56d098db4a4748ee07c">
  <xsd:schema xmlns:xsd="http://www.w3.org/2001/XMLSchema" xmlns:xs="http://www.w3.org/2001/XMLSchema" xmlns:p="http://schemas.microsoft.com/office/2006/metadata/properties" xmlns:ns2="4588f895-da83-424c-9f0e-ba2c8846aa70" targetNamespace="http://schemas.microsoft.com/office/2006/metadata/properties" ma:root="true" ma:fieldsID="397ba554ecf56ce3203a446a84e04973" ns2:_="">
    <xsd:import namespace="4588f895-da83-424c-9f0e-ba2c8846aa70"/>
    <xsd:element name="properties">
      <xsd:complexType>
        <xsd:sequence>
          <xsd:element name="documentManagement">
            <xsd:complexType>
              <xsd:all>
                <xsd:element ref="ns2:Review_x0020_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8f895-da83-424c-9f0e-ba2c8846aa70" elementFormDefault="qualified">
    <xsd:import namespace="http://schemas.microsoft.com/office/2006/documentManagement/types"/>
    <xsd:import namespace="http://schemas.microsoft.com/office/infopath/2007/PartnerControls"/>
    <xsd:element name="Review_x0020_Date" ma:index="8" nillable="true" ma:displayName="Review Date" ma:format="DateOnly" ma:internalName="Review_x0020_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view_x0020_Date xmlns="4588f895-da83-424c-9f0e-ba2c8846aa70" xsi:nil="true"/>
  </documentManagement>
</p:properties>
</file>

<file path=customXml/itemProps1.xml><?xml version="1.0" encoding="utf-8"?>
<ds:datastoreItem xmlns:ds="http://schemas.openxmlformats.org/officeDocument/2006/customXml" ds:itemID="{079683F5-51A0-457F-8876-930F0628975A}"/>
</file>

<file path=customXml/itemProps2.xml><?xml version="1.0" encoding="utf-8"?>
<ds:datastoreItem xmlns:ds="http://schemas.openxmlformats.org/officeDocument/2006/customXml" ds:itemID="{5535B3BC-2F04-413D-8194-A7351491AB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407C236-5B75-4F50-B811-3FBA8EFC7D65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170</TotalTime>
  <Words>397</Words>
  <Application>Microsoft Office PowerPoint</Application>
  <PresentationFormat>Widescreen</PresentationFormat>
  <Paragraphs>88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Times New Roman</vt:lpstr>
      <vt:lpstr>Basis</vt:lpstr>
      <vt:lpstr>Urban partnership Projects</vt:lpstr>
      <vt:lpstr>Urban Partnership Projects - Background</vt:lpstr>
      <vt:lpstr>UP Project Information</vt:lpstr>
      <vt:lpstr>Partnership Information – 15/16 Fiscal figures</vt:lpstr>
      <vt:lpstr>Innovation</vt:lpstr>
      <vt:lpstr>Social Enterprise</vt:lpstr>
      <vt:lpstr>Youth – ages 16-24</vt:lpstr>
      <vt:lpstr>Innovation</vt:lpstr>
      <vt:lpstr>Social Enterprise</vt:lpstr>
      <vt:lpstr>Youth</vt:lpstr>
      <vt:lpstr>More Information: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 partnership Projects</dc:title>
  <dc:creator>Julie Robertson</dc:creator>
  <cp:lastModifiedBy>Julie Robertson</cp:lastModifiedBy>
  <cp:revision>24</cp:revision>
  <cp:lastPrinted>2016-09-19T15:55:16Z</cp:lastPrinted>
  <dcterms:created xsi:type="dcterms:W3CDTF">2016-09-01T20:51:56Z</dcterms:created>
  <dcterms:modified xsi:type="dcterms:W3CDTF">2016-09-20T20:09:53Z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0x0101009744814E760EE04886DE658D90D502A1</vt:lpwstr>
  </property>
</Properties>
</file>

<file path=docProps/thumbnail.jpeg>
</file>